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</p:sldIdLst>
  <p:sldSz cx="15120938" cy="7920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45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90117" y="1296173"/>
            <a:ext cx="11340704" cy="2757347"/>
          </a:xfrm>
        </p:spPr>
        <p:txBody>
          <a:bodyPr anchor="b"/>
          <a:lstStyle>
            <a:lvl1pPr algn="ctr">
              <a:defRPr sz="692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0117" y="4159854"/>
            <a:ext cx="11340704" cy="1912175"/>
          </a:xfrm>
        </p:spPr>
        <p:txBody>
          <a:bodyPr/>
          <a:lstStyle>
            <a:lvl1pPr marL="0" indent="0" algn="ctr">
              <a:buNone/>
              <a:defRPr sz="2772"/>
            </a:lvl1pPr>
            <a:lvl2pPr marL="528020" indent="0" algn="ctr">
              <a:buNone/>
              <a:defRPr sz="2310"/>
            </a:lvl2pPr>
            <a:lvl3pPr marL="1056041" indent="0" algn="ctr">
              <a:buNone/>
              <a:defRPr sz="2079"/>
            </a:lvl3pPr>
            <a:lvl4pPr marL="1584061" indent="0" algn="ctr">
              <a:buNone/>
              <a:defRPr sz="1848"/>
            </a:lvl4pPr>
            <a:lvl5pPr marL="2112081" indent="0" algn="ctr">
              <a:buNone/>
              <a:defRPr sz="1848"/>
            </a:lvl5pPr>
            <a:lvl6pPr marL="2640101" indent="0" algn="ctr">
              <a:buNone/>
              <a:defRPr sz="1848"/>
            </a:lvl6pPr>
            <a:lvl7pPr marL="3168122" indent="0" algn="ctr">
              <a:buNone/>
              <a:defRPr sz="1848"/>
            </a:lvl7pPr>
            <a:lvl8pPr marL="3696142" indent="0" algn="ctr">
              <a:buNone/>
              <a:defRPr sz="1848"/>
            </a:lvl8pPr>
            <a:lvl9pPr marL="4224162" indent="0" algn="ctr">
              <a:buNone/>
              <a:defRPr sz="1848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3436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8600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20921" y="421669"/>
            <a:ext cx="3260452" cy="6711866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565" y="421669"/>
            <a:ext cx="9592345" cy="6711866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4045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99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1689" y="1974511"/>
            <a:ext cx="13041809" cy="3294515"/>
          </a:xfrm>
        </p:spPr>
        <p:txBody>
          <a:bodyPr anchor="b"/>
          <a:lstStyle>
            <a:lvl1pPr>
              <a:defRPr sz="692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1689" y="5300193"/>
            <a:ext cx="13041809" cy="1732508"/>
          </a:xfrm>
        </p:spPr>
        <p:txBody>
          <a:bodyPr/>
          <a:lstStyle>
            <a:lvl1pPr marL="0" indent="0">
              <a:buNone/>
              <a:defRPr sz="2772">
                <a:solidFill>
                  <a:schemeClr val="tx1">
                    <a:tint val="75000"/>
                  </a:schemeClr>
                </a:solidFill>
              </a:defRPr>
            </a:lvl1pPr>
            <a:lvl2pPr marL="52802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2pPr>
            <a:lvl3pPr marL="1056041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3pPr>
            <a:lvl4pPr marL="158406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4pPr>
            <a:lvl5pPr marL="211208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5pPr>
            <a:lvl6pPr marL="264010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6pPr>
            <a:lvl7pPr marL="316812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7pPr>
            <a:lvl8pPr marL="369614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8pPr>
            <a:lvl9pPr marL="422416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7800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564" y="2108344"/>
            <a:ext cx="6426399" cy="502519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4975" y="2108344"/>
            <a:ext cx="6426399" cy="502519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754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534" y="421669"/>
            <a:ext cx="13041809" cy="153084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35" y="1941510"/>
            <a:ext cx="6396865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535" y="2893014"/>
            <a:ext cx="6396865" cy="42551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54975" y="1941510"/>
            <a:ext cx="6428368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54975" y="2893014"/>
            <a:ext cx="6428368" cy="42551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360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683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308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534" y="528002"/>
            <a:ext cx="4876896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8368" y="1140340"/>
            <a:ext cx="7654975" cy="5628360"/>
          </a:xfrm>
        </p:spPr>
        <p:txBody>
          <a:bodyPr/>
          <a:lstStyle>
            <a:lvl1pPr>
              <a:defRPr sz="3696"/>
            </a:lvl1pPr>
            <a:lvl2pPr>
              <a:defRPr sz="3234"/>
            </a:lvl2pPr>
            <a:lvl3pPr>
              <a:defRPr sz="2772"/>
            </a:lvl3pPr>
            <a:lvl4pPr>
              <a:defRPr sz="2310"/>
            </a:lvl4pPr>
            <a:lvl5pPr>
              <a:defRPr sz="2310"/>
            </a:lvl5pPr>
            <a:lvl6pPr>
              <a:defRPr sz="2310"/>
            </a:lvl6pPr>
            <a:lvl7pPr>
              <a:defRPr sz="2310"/>
            </a:lvl7pPr>
            <a:lvl8pPr>
              <a:defRPr sz="2310"/>
            </a:lvl8pPr>
            <a:lvl9pPr>
              <a:defRPr sz="231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534" y="2376011"/>
            <a:ext cx="4876896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843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1534" y="528002"/>
            <a:ext cx="4876896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28368" y="1140340"/>
            <a:ext cx="7654975" cy="5628360"/>
          </a:xfrm>
        </p:spPr>
        <p:txBody>
          <a:bodyPr anchor="t"/>
          <a:lstStyle>
            <a:lvl1pPr marL="0" indent="0">
              <a:buNone/>
              <a:defRPr sz="3696"/>
            </a:lvl1pPr>
            <a:lvl2pPr marL="528020" indent="0">
              <a:buNone/>
              <a:defRPr sz="3234"/>
            </a:lvl2pPr>
            <a:lvl3pPr marL="1056041" indent="0">
              <a:buNone/>
              <a:defRPr sz="2772"/>
            </a:lvl3pPr>
            <a:lvl4pPr marL="1584061" indent="0">
              <a:buNone/>
              <a:defRPr sz="2310"/>
            </a:lvl4pPr>
            <a:lvl5pPr marL="2112081" indent="0">
              <a:buNone/>
              <a:defRPr sz="2310"/>
            </a:lvl5pPr>
            <a:lvl6pPr marL="2640101" indent="0">
              <a:buNone/>
              <a:defRPr sz="2310"/>
            </a:lvl6pPr>
            <a:lvl7pPr marL="3168122" indent="0">
              <a:buNone/>
              <a:defRPr sz="2310"/>
            </a:lvl7pPr>
            <a:lvl8pPr marL="3696142" indent="0">
              <a:buNone/>
              <a:defRPr sz="2310"/>
            </a:lvl8pPr>
            <a:lvl9pPr marL="4224162" indent="0">
              <a:buNone/>
              <a:defRPr sz="231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1534" y="2376011"/>
            <a:ext cx="4876896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8931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565" y="421669"/>
            <a:ext cx="13041809" cy="15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565" y="2108344"/>
            <a:ext cx="13041809" cy="502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565" y="7340702"/>
            <a:ext cx="3402211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F1E04-52E2-4B79-AF45-948D40DE4B67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811" y="7340702"/>
            <a:ext cx="5103317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9162" y="7340702"/>
            <a:ext cx="3402211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3421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1056041" rtl="0" eaLnBrk="1" latinLnBrk="0" hangingPunct="1">
        <a:lnSpc>
          <a:spcPct val="90000"/>
        </a:lnSpc>
        <a:spcBef>
          <a:spcPct val="0"/>
        </a:spcBef>
        <a:buNone/>
        <a:defRPr sz="50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4010" indent="-264010" algn="l" defTabSz="1056041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3234" kern="1200">
          <a:solidFill>
            <a:schemeClr val="tx1"/>
          </a:solidFill>
          <a:latin typeface="+mn-lt"/>
          <a:ea typeface="+mn-ea"/>
          <a:cs typeface="+mn-cs"/>
        </a:defRPr>
      </a:lvl1pPr>
      <a:lvl2pPr marL="792030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772" kern="1200">
          <a:solidFill>
            <a:schemeClr val="tx1"/>
          </a:solidFill>
          <a:latin typeface="+mn-lt"/>
          <a:ea typeface="+mn-ea"/>
          <a:cs typeface="+mn-cs"/>
        </a:defRPr>
      </a:lvl2pPr>
      <a:lvl3pPr marL="132005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3pPr>
      <a:lvl4pPr marL="184807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37609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90411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43213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96015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48817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1pPr>
      <a:lvl2pPr marL="52802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105604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3pPr>
      <a:lvl4pPr marL="158406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11208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64010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16812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69614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22416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Uma imagem contendo acessório, colar, display&#10;&#10;Descrição gerada automaticamente">
            <a:extLst>
              <a:ext uri="{FF2B5EF4-FFF2-40B4-BE49-F238E27FC236}">
                <a16:creationId xmlns:a16="http://schemas.microsoft.com/office/drawing/2014/main" id="{C64F90D4-9B35-4906-B33B-6AC9B7A0C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81" r="23810"/>
          <a:stretch/>
        </p:blipFill>
        <p:spPr>
          <a:xfrm>
            <a:off x="8107391" y="194366"/>
            <a:ext cx="3044360" cy="246555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43A6E0A-FEDE-446B-93B5-4846D6C0C7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9" t="12012" r="21832" b="2304"/>
          <a:stretch/>
        </p:blipFill>
        <p:spPr>
          <a:xfrm>
            <a:off x="4323849" y="285745"/>
            <a:ext cx="3325199" cy="212358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F151464-B4D5-4C14-A566-832E377764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59" t="2795" r="17901" b="4546"/>
          <a:stretch/>
        </p:blipFill>
        <p:spPr>
          <a:xfrm>
            <a:off x="482262" y="285746"/>
            <a:ext cx="3293837" cy="2123583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F450ADC5-3582-440C-970B-35F9C67656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81212" y="2543175"/>
            <a:ext cx="3733005" cy="2802794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7369B561-C6C4-48E6-8014-1016FDCFC9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93688" y="5286142"/>
            <a:ext cx="3508052" cy="2633896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E6C128D3-A452-4636-A4DE-6CE6EB2727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1423" y="5284838"/>
            <a:ext cx="3509789" cy="2635200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75A2644F-ED3D-482F-905B-CB1D666484C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15171" y="2583657"/>
            <a:ext cx="3366040" cy="2527271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992B043D-2199-4547-A0C4-ED29172A1C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14217" y="2593981"/>
            <a:ext cx="3597669" cy="2701182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C5D0F0D0-2C23-4B26-9197-88AD5F82EC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58157" y="5249901"/>
            <a:ext cx="3509789" cy="2635200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E0AAC279-9D3C-47E3-B5F3-676061CF25B1}"/>
              </a:ext>
            </a:extLst>
          </p:cNvPr>
          <p:cNvSpPr txBox="1"/>
          <p:nvPr/>
        </p:nvSpPr>
        <p:spPr>
          <a:xfrm>
            <a:off x="123669" y="194366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58E0C49-FCDA-42A9-ACF3-4997FB7C8103}"/>
              </a:ext>
            </a:extLst>
          </p:cNvPr>
          <p:cNvSpPr txBox="1"/>
          <p:nvPr/>
        </p:nvSpPr>
        <p:spPr>
          <a:xfrm>
            <a:off x="3727297" y="194366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b)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A828253-E29B-42A3-8685-96AAD56AE10A}"/>
              </a:ext>
            </a:extLst>
          </p:cNvPr>
          <p:cNvSpPr txBox="1"/>
          <p:nvPr/>
        </p:nvSpPr>
        <p:spPr>
          <a:xfrm>
            <a:off x="7471419" y="194366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c)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1BA3DFD-FEA1-4902-A705-C43B2C3D7E6B}"/>
              </a:ext>
            </a:extLst>
          </p:cNvPr>
          <p:cNvSpPr txBox="1"/>
          <p:nvPr/>
        </p:nvSpPr>
        <p:spPr>
          <a:xfrm>
            <a:off x="11301694" y="194366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d)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63DDED1-9D66-47CF-800D-3EB3FE1708F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36" t="6034" r="34608" b="4546"/>
          <a:stretch/>
        </p:blipFill>
        <p:spPr>
          <a:xfrm>
            <a:off x="12288741" y="205155"/>
            <a:ext cx="2016195" cy="2388826"/>
          </a:xfrm>
          <a:prstGeom prst="rect">
            <a:avLst/>
          </a:prstGeom>
        </p:spPr>
      </p:pic>
      <p:pic>
        <p:nvPicPr>
          <p:cNvPr id="26" name="Gráfico 25">
            <a:extLst>
              <a:ext uri="{FF2B5EF4-FFF2-40B4-BE49-F238E27FC236}">
                <a16:creationId xmlns:a16="http://schemas.microsoft.com/office/drawing/2014/main" id="{5C931725-F835-44E3-BAD5-10E2B67B70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91318" y="2593981"/>
            <a:ext cx="3597669" cy="2701182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07E05EFA-2D07-4EBE-AB87-347601D6A0B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335258" y="5249901"/>
            <a:ext cx="3509789" cy="26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104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76</TotalTime>
  <Words>8</Words>
  <Application>Microsoft Office PowerPoint</Application>
  <PresentationFormat>Personalizar</PresentationFormat>
  <Paragraphs>4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Tahoma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Lopes de Oliveira</dc:creator>
  <cp:lastModifiedBy>Felipe Lopes de Oliveira</cp:lastModifiedBy>
  <cp:revision>7</cp:revision>
  <dcterms:created xsi:type="dcterms:W3CDTF">2020-02-12T16:21:56Z</dcterms:created>
  <dcterms:modified xsi:type="dcterms:W3CDTF">2020-02-13T04:21:38Z</dcterms:modified>
</cp:coreProperties>
</file>